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2" r:id="rId6"/>
    <p:sldId id="266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7171-AADF-4E77-A9E7-2D273B2EBA7B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818-A4FB-4714-9452-47CECAD9D5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7171-AADF-4E77-A9E7-2D273B2EBA7B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818-A4FB-4714-9452-47CECAD9D5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7171-AADF-4E77-A9E7-2D273B2EBA7B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818-A4FB-4714-9452-47CECAD9D56E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7171-AADF-4E77-A9E7-2D273B2EBA7B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818-A4FB-4714-9452-47CECAD9D56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7171-AADF-4E77-A9E7-2D273B2EBA7B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818-A4FB-4714-9452-47CECAD9D5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7171-AADF-4E77-A9E7-2D273B2EBA7B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818-A4FB-4714-9452-47CECAD9D56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7171-AADF-4E77-A9E7-2D273B2EBA7B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818-A4FB-4714-9452-47CECAD9D5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7171-AADF-4E77-A9E7-2D273B2EBA7B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818-A4FB-4714-9452-47CECAD9D5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7171-AADF-4E77-A9E7-2D273B2EBA7B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818-A4FB-4714-9452-47CECAD9D56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7171-AADF-4E77-A9E7-2D273B2EBA7B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818-A4FB-4714-9452-47CECAD9D56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E7171-AADF-4E77-A9E7-2D273B2EBA7B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6818-A4FB-4714-9452-47CECAD9D56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E2E7171-AADF-4E77-A9E7-2D273B2EBA7B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816818-A4FB-4714-9452-47CECAD9D56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86210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spc="100" dirty="0"/>
              <a:t>1</a:t>
            </a:r>
            <a:r>
              <a:rPr lang="en-US" altLang="ko-KR" sz="1800" spc="100" dirty="0"/>
              <a:t>. </a:t>
            </a:r>
            <a:r>
              <a:rPr lang="ko-KR" altLang="en-US" sz="1800" spc="100" dirty="0"/>
              <a:t>해당되는 홈페이지의 </a:t>
            </a:r>
            <a:r>
              <a:rPr lang="ko-KR" altLang="en-US" sz="1800" spc="100" dirty="0" smtClean="0"/>
              <a:t>인터넷 창을 </a:t>
            </a:r>
            <a:r>
              <a:rPr lang="ko-KR" altLang="en-US" sz="1800" spc="100" dirty="0"/>
              <a:t>선택한다</a:t>
            </a:r>
            <a:r>
              <a:rPr lang="en-US" altLang="ko-KR" sz="1800" spc="100" dirty="0" smtClean="0"/>
              <a:t>.</a:t>
            </a:r>
            <a:br>
              <a:rPr lang="en-US" altLang="ko-KR" sz="1800" spc="100" dirty="0" smtClean="0"/>
            </a:br>
            <a:r>
              <a:rPr lang="en-US" altLang="ko-KR" sz="1800" spc="100" dirty="0"/>
              <a:t>2. </a:t>
            </a:r>
            <a:r>
              <a:rPr lang="ko-KR" altLang="en-US" sz="1800" spc="100" dirty="0"/>
              <a:t>인터넷 창의 왼쪽 상단 메뉴에서 </a:t>
            </a:r>
            <a:r>
              <a:rPr lang="ko-KR" altLang="en-US" sz="1800" b="1" spc="100" dirty="0"/>
              <a:t>‘도구’</a:t>
            </a:r>
            <a:r>
              <a:rPr lang="ko-KR" altLang="en-US" sz="1800" spc="100" dirty="0"/>
              <a:t>를 누른다</a:t>
            </a:r>
            <a:r>
              <a:rPr lang="en-US" altLang="ko-KR" sz="2400" spc="100" dirty="0"/>
              <a:t>.</a:t>
            </a:r>
            <a:r>
              <a:rPr lang="ko-KR" altLang="en-US" sz="2400" spc="100" dirty="0"/>
              <a:t/>
            </a:r>
            <a:br>
              <a:rPr lang="ko-KR" altLang="en-US" sz="2400" spc="100" dirty="0"/>
            </a:br>
            <a:endParaRPr lang="ko-KR" altLang="en-US" sz="2400" spc="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68567"/>
            <a:ext cx="36004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611560" y="2276872"/>
            <a:ext cx="8229600" cy="1109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en-US" altLang="ko-KR" sz="1800" dirty="0"/>
              <a:t>3.</a:t>
            </a:r>
            <a:r>
              <a:rPr lang="ko-KR" altLang="en-US" sz="1800" b="1" dirty="0"/>
              <a:t> ‘호환성 보기 설정’</a:t>
            </a:r>
            <a:r>
              <a:rPr lang="ko-KR" altLang="en-US" sz="1800" dirty="0"/>
              <a:t>에 들어간다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24668"/>
            <a:ext cx="3528392" cy="27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27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218258"/>
          </a:xfrm>
        </p:spPr>
        <p:txBody>
          <a:bodyPr>
            <a:no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ko-KR" sz="1800" dirty="0">
                <a:solidFill>
                  <a:schemeClr val="bg1"/>
                </a:solidFill>
              </a:rPr>
              <a:t>4</a:t>
            </a:r>
            <a:r>
              <a:rPr lang="en-US" altLang="ko-KR" sz="1800" dirty="0" smtClean="0">
                <a:solidFill>
                  <a:schemeClr val="bg1"/>
                </a:solidFill>
              </a:rPr>
              <a:t>.</a:t>
            </a:r>
            <a:r>
              <a:rPr lang="ko-KR" altLang="en-US" sz="1800" b="1" dirty="0" smtClean="0">
                <a:solidFill>
                  <a:schemeClr val="bg1"/>
                </a:solidFill>
              </a:rPr>
              <a:t>‘</a:t>
            </a:r>
            <a:r>
              <a:rPr lang="ko-KR" altLang="en-US" sz="1800" b="1" dirty="0">
                <a:solidFill>
                  <a:schemeClr val="bg1"/>
                </a:solidFill>
              </a:rPr>
              <a:t>이 웹사이트 추가</a:t>
            </a:r>
            <a:r>
              <a:rPr lang="ko-KR" altLang="en-US" sz="1800" dirty="0">
                <a:solidFill>
                  <a:schemeClr val="bg1"/>
                </a:solidFill>
              </a:rPr>
              <a:t>’라는 칸에 밑의 </a:t>
            </a:r>
            <a:r>
              <a:rPr lang="en-US" altLang="ko-KR" sz="1800" dirty="0">
                <a:solidFill>
                  <a:schemeClr val="bg1"/>
                </a:solidFill>
              </a:rPr>
              <a:t>2</a:t>
            </a:r>
            <a:r>
              <a:rPr lang="ko-KR" altLang="en-US" sz="1800" dirty="0">
                <a:solidFill>
                  <a:schemeClr val="bg1"/>
                </a:solidFill>
              </a:rPr>
              <a:t>가지 홈페이지 추가</a:t>
            </a:r>
            <a:br>
              <a:rPr lang="ko-KR" altLang="en-US" sz="1800" dirty="0">
                <a:solidFill>
                  <a:schemeClr val="bg1"/>
                </a:solidFill>
              </a:rPr>
            </a:br>
            <a:r>
              <a:rPr lang="en-US" altLang="ko-KR" sz="1800" dirty="0">
                <a:solidFill>
                  <a:schemeClr val="bg1"/>
                </a:solidFill>
              </a:rPr>
              <a:t>-. eduwide.net</a:t>
            </a:r>
            <a:r>
              <a:rPr lang="ko-KR" altLang="en-US" sz="1800" dirty="0">
                <a:solidFill>
                  <a:schemeClr val="bg1"/>
                </a:solidFill>
              </a:rPr>
              <a:t/>
            </a:r>
            <a:br>
              <a:rPr lang="ko-KR" altLang="en-US" sz="1800" dirty="0">
                <a:solidFill>
                  <a:schemeClr val="bg1"/>
                </a:solidFill>
              </a:rPr>
            </a:br>
            <a:r>
              <a:rPr lang="en-US" altLang="ko-KR" sz="1800" dirty="0">
                <a:solidFill>
                  <a:schemeClr val="bg1"/>
                </a:solidFill>
              </a:rPr>
              <a:t>-. inetstudy.co.kr</a:t>
            </a:r>
            <a:r>
              <a:rPr lang="ko-KR" altLang="en-US" sz="1800" dirty="0">
                <a:solidFill>
                  <a:schemeClr val="bg1"/>
                </a:solidFill>
              </a:rPr>
              <a:t/>
            </a:r>
            <a:br>
              <a:rPr lang="ko-KR" altLang="en-US" sz="1800" dirty="0">
                <a:solidFill>
                  <a:schemeClr val="bg1"/>
                </a:solidFill>
              </a:rPr>
            </a:br>
            <a:r>
              <a:rPr lang="ko-KR" altLang="en-US" sz="1800" dirty="0">
                <a:solidFill>
                  <a:schemeClr val="tx1"/>
                </a:solidFill>
              </a:rPr>
              <a:t>주소를 확인하고 추가를 </a:t>
            </a:r>
            <a:r>
              <a:rPr lang="ko-KR" altLang="en-US" sz="1800" dirty="0" smtClean="0">
                <a:solidFill>
                  <a:schemeClr val="tx1"/>
                </a:solidFill>
              </a:rPr>
              <a:t>누르면 </a:t>
            </a:r>
            <a:r>
              <a:rPr lang="ko-KR" altLang="en-US" sz="1800" b="1" dirty="0" smtClean="0">
                <a:solidFill>
                  <a:schemeClr val="tx1"/>
                </a:solidFill>
              </a:rPr>
              <a:t>‘</a:t>
            </a:r>
            <a:r>
              <a:rPr lang="ko-KR" altLang="en-US" sz="1800" b="1" dirty="0">
                <a:solidFill>
                  <a:schemeClr val="tx1"/>
                </a:solidFill>
              </a:rPr>
              <a:t>호환성 보기에 추가한 웹 사이트’</a:t>
            </a:r>
            <a:r>
              <a:rPr lang="ko-KR" altLang="en-US" sz="1800" dirty="0">
                <a:solidFill>
                  <a:schemeClr val="tx1"/>
                </a:solidFill>
              </a:rPr>
              <a:t>라는 칸으로 옮겨지는 것을 확인 할 </a:t>
            </a:r>
            <a:r>
              <a:rPr lang="ko-KR" altLang="en-US" sz="1800" dirty="0" smtClean="0">
                <a:solidFill>
                  <a:schemeClr val="tx1"/>
                </a:solidFill>
              </a:rPr>
              <a:t>수 </a:t>
            </a:r>
            <a:r>
              <a:rPr lang="ko-KR" altLang="en-US" sz="1800" dirty="0">
                <a:solidFill>
                  <a:schemeClr val="tx1"/>
                </a:solidFill>
              </a:rPr>
              <a:t>있다</a:t>
            </a:r>
            <a:r>
              <a:rPr lang="en-US" altLang="ko-KR" sz="1800" dirty="0" smtClean="0">
                <a:solidFill>
                  <a:schemeClr val="tx1"/>
                </a:solidFill>
              </a:rPr>
              <a:t>.</a:t>
            </a:r>
            <a:br>
              <a:rPr lang="en-US" altLang="ko-KR" sz="1800" dirty="0" smtClean="0">
                <a:solidFill>
                  <a:schemeClr val="tx1"/>
                </a:solidFill>
              </a:rPr>
            </a:br>
            <a:r>
              <a:rPr lang="ko-KR" altLang="en-US" sz="1800" dirty="0" smtClean="0">
                <a:solidFill>
                  <a:schemeClr val="tx1"/>
                </a:solidFill>
              </a:rPr>
              <a:t>그리고 </a:t>
            </a:r>
            <a:r>
              <a:rPr lang="ko-KR" altLang="en-US" sz="1800" dirty="0">
                <a:solidFill>
                  <a:schemeClr val="tx1"/>
                </a:solidFill>
              </a:rPr>
              <a:t>아래에 있는 </a:t>
            </a:r>
            <a:r>
              <a:rPr lang="ko-KR" altLang="en-US" sz="1800" b="1" dirty="0">
                <a:solidFill>
                  <a:schemeClr val="tx1"/>
                </a:solidFill>
              </a:rPr>
              <a:t>‘닫기’</a:t>
            </a:r>
            <a:r>
              <a:rPr lang="ko-KR" altLang="en-US" sz="1800" dirty="0">
                <a:solidFill>
                  <a:schemeClr val="tx1"/>
                </a:solidFill>
              </a:rPr>
              <a:t>를 누른다</a:t>
            </a:r>
            <a:r>
              <a:rPr lang="en-US" altLang="ko-KR" sz="1800" dirty="0" smtClean="0">
                <a:solidFill>
                  <a:schemeClr val="tx1"/>
                </a:solidFill>
              </a:rPr>
              <a:t>.</a:t>
            </a:r>
            <a:endParaRPr lang="ko-KR" altLang="en-US" sz="1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780928"/>
            <a:ext cx="3456386" cy="3482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83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2776"/>
            <a:ext cx="3240360" cy="79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24136"/>
          </a:xfrm>
        </p:spPr>
        <p:txBody>
          <a:bodyPr>
            <a:norm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ko-KR" sz="1800" dirty="0"/>
              <a:t>5. </a:t>
            </a:r>
            <a:r>
              <a:rPr lang="ko-KR" altLang="en-US" sz="1800" dirty="0"/>
              <a:t>다시 인터넷 창 오른쪽 상단으로 가서 아래 </a:t>
            </a:r>
            <a:r>
              <a:rPr lang="ko-KR" altLang="en-US" sz="1800" dirty="0" smtClean="0"/>
              <a:t>모양 중 </a:t>
            </a:r>
            <a:r>
              <a:rPr lang="ko-KR" altLang="en-US" sz="1800" dirty="0"/>
              <a:t>제일 오른쪽 </a:t>
            </a:r>
            <a:r>
              <a:rPr lang="ko-KR" altLang="en-US" sz="1800" dirty="0" smtClean="0"/>
              <a:t>톱니바퀴 </a:t>
            </a:r>
            <a:r>
              <a:rPr lang="ko-KR" altLang="en-US" sz="1800" dirty="0"/>
              <a:t>모양을 누른다</a:t>
            </a:r>
            <a:r>
              <a:rPr lang="en-US" altLang="ko-KR" sz="1800" dirty="0"/>
              <a:t>. </a:t>
            </a:r>
            <a:endParaRPr lang="ko-KR" altLang="en-US" sz="18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79512" y="2132856"/>
            <a:ext cx="8784976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lnSpc>
                <a:spcPct val="150000"/>
              </a:lnSpc>
            </a:pPr>
            <a:r>
              <a:rPr lang="en-US" altLang="ko-KR" sz="2400" dirty="0" smtClean="0"/>
              <a:t> </a:t>
            </a:r>
            <a:r>
              <a:rPr lang="en-US" altLang="ko-KR" sz="1800" dirty="0" smtClean="0"/>
              <a:t>6</a:t>
            </a:r>
            <a:r>
              <a:rPr lang="en-US" altLang="ko-KR" sz="1800" dirty="0"/>
              <a:t>. </a:t>
            </a:r>
            <a:r>
              <a:rPr lang="ko-KR" altLang="en-US" sz="1800" dirty="0"/>
              <a:t>다음과 같은 메뉴가 열리면 아래쪽 </a:t>
            </a:r>
            <a:r>
              <a:rPr lang="ko-KR" altLang="en-US" sz="1800" b="1" dirty="0"/>
              <a:t>‘인터넷 옵션’</a:t>
            </a:r>
            <a:r>
              <a:rPr lang="ko-KR" altLang="en-US" sz="1800" dirty="0"/>
              <a:t>을 클릭한다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algn="l" fontAlgn="base">
              <a:lnSpc>
                <a:spcPct val="150000"/>
              </a:lnSpc>
            </a:pPr>
            <a:r>
              <a:rPr lang="en-US" altLang="ko-KR" sz="1800" dirty="0" smtClean="0"/>
              <a:t>     (</a:t>
            </a:r>
            <a:r>
              <a:rPr lang="ko-KR" altLang="en-US" sz="1800" b="1" dirty="0" smtClean="0"/>
              <a:t>‘</a:t>
            </a:r>
            <a:r>
              <a:rPr lang="ko-KR" altLang="en-US" sz="1800" b="1" dirty="0"/>
              <a:t>도구’</a:t>
            </a:r>
            <a:r>
              <a:rPr lang="ko-KR" altLang="en-US" sz="1800" dirty="0" smtClean="0"/>
              <a:t>메뉴에서도  </a:t>
            </a:r>
            <a:r>
              <a:rPr lang="ko-KR" altLang="en-US" sz="1800" dirty="0"/>
              <a:t>동일한 </a:t>
            </a:r>
            <a:r>
              <a:rPr lang="ko-KR" altLang="en-US" sz="1800" b="1" dirty="0"/>
              <a:t>‘인터넷 옵션’</a:t>
            </a:r>
            <a:r>
              <a:rPr lang="ko-KR" altLang="en-US" sz="1800" dirty="0"/>
              <a:t>이 </a:t>
            </a:r>
            <a:r>
              <a:rPr lang="ko-KR" altLang="en-US" sz="1800" dirty="0" smtClean="0"/>
              <a:t>있음  </a:t>
            </a:r>
            <a:r>
              <a:rPr lang="en-US" altLang="ko-KR" sz="1800" dirty="0" smtClean="0"/>
              <a:t>)</a:t>
            </a:r>
            <a:endParaRPr lang="ko-KR" altLang="en-US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98009"/>
            <a:ext cx="3240360" cy="285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06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168352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800200"/>
          </a:xfrm>
        </p:spPr>
        <p:txBody>
          <a:bodyPr>
            <a:no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ko-KR" sz="1800" dirty="0"/>
              <a:t>7. </a:t>
            </a:r>
            <a:r>
              <a:rPr lang="ko-KR" altLang="en-US" sz="1800" dirty="0">
                <a:latin typeface="+mn-ea"/>
                <a:ea typeface="+mn-ea"/>
              </a:rPr>
              <a:t>인터넷 옵션이 열리면 두 번째 탭인 </a:t>
            </a:r>
            <a:r>
              <a:rPr lang="en-US" altLang="ko-KR" sz="1800" dirty="0" smtClean="0">
                <a:latin typeface="+mn-ea"/>
                <a:ea typeface="+mn-ea"/>
              </a:rPr>
              <a:t/>
            </a:r>
            <a:br>
              <a:rPr lang="en-US" altLang="ko-KR" sz="1800" dirty="0" smtClean="0">
                <a:latin typeface="+mn-ea"/>
                <a:ea typeface="+mn-ea"/>
              </a:rPr>
            </a:br>
            <a:r>
              <a:rPr lang="ko-KR" altLang="en-US" sz="1800" b="1" dirty="0" smtClean="0">
                <a:latin typeface="+mn-ea"/>
                <a:ea typeface="+mn-ea"/>
              </a:rPr>
              <a:t>‘</a:t>
            </a:r>
            <a:r>
              <a:rPr lang="ko-KR" altLang="en-US" sz="1800" b="1" dirty="0">
                <a:latin typeface="+mn-ea"/>
                <a:ea typeface="+mn-ea"/>
              </a:rPr>
              <a:t>보안’</a:t>
            </a:r>
            <a:r>
              <a:rPr lang="ko-KR" altLang="en-US" sz="1800" dirty="0">
                <a:latin typeface="+mn-ea"/>
                <a:ea typeface="+mn-ea"/>
              </a:rPr>
              <a:t>에 들어가서</a:t>
            </a:r>
            <a:br>
              <a:rPr lang="ko-KR" altLang="en-US" sz="1800" dirty="0">
                <a:latin typeface="+mn-ea"/>
                <a:ea typeface="+mn-ea"/>
              </a:rPr>
            </a:br>
            <a:r>
              <a:rPr lang="ko-KR" altLang="en-US" sz="1800" b="1" dirty="0">
                <a:latin typeface="+mn-ea"/>
                <a:ea typeface="+mn-ea"/>
              </a:rPr>
              <a:t>‘신뢰할 수 있는 </a:t>
            </a:r>
            <a:r>
              <a:rPr lang="ko-KR" altLang="en-US" sz="1800" b="1" dirty="0" smtClean="0">
                <a:latin typeface="+mn-ea"/>
                <a:ea typeface="+mn-ea"/>
              </a:rPr>
              <a:t>사이트</a:t>
            </a:r>
            <a:r>
              <a:rPr lang="en-US" altLang="ko-KR" sz="1800" b="1" dirty="0" smtClean="0">
                <a:latin typeface="+mn-ea"/>
                <a:ea typeface="+mn-ea"/>
              </a:rPr>
              <a:t>’</a:t>
            </a:r>
            <a:r>
              <a:rPr lang="en-US" altLang="ko-KR" sz="1800" b="1" dirty="0">
                <a:latin typeface="+mn-ea"/>
                <a:ea typeface="+mn-ea"/>
              </a:rPr>
              <a:t/>
            </a:r>
            <a:br>
              <a:rPr lang="en-US" altLang="ko-KR" sz="1800" b="1" dirty="0">
                <a:latin typeface="+mn-ea"/>
                <a:ea typeface="+mn-ea"/>
              </a:rPr>
            </a:br>
            <a:r>
              <a:rPr lang="ko-KR" altLang="en-US" sz="1800" b="1" dirty="0" smtClean="0">
                <a:latin typeface="+mn-ea"/>
                <a:ea typeface="+mn-ea"/>
              </a:rPr>
              <a:t>  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클릭 후</a:t>
            </a:r>
            <a:r>
              <a:rPr lang="en-US" altLang="ko-KR" sz="18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ko-KR" altLang="en-US" sz="1800" dirty="0" smtClean="0">
                <a:solidFill>
                  <a:schemeClr val="tx1"/>
                </a:solidFill>
                <a:latin typeface="+mn-ea"/>
                <a:ea typeface="+mn-ea"/>
              </a:rPr>
              <a:t>오른쪽 </a:t>
            </a:r>
            <a:r>
              <a:rPr lang="ko-KR" altLang="en-US" sz="1800" dirty="0">
                <a:solidFill>
                  <a:schemeClr val="tx1"/>
                </a:solidFill>
                <a:latin typeface="+mn-ea"/>
                <a:ea typeface="+mn-ea"/>
              </a:rPr>
              <a:t>아래 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  <a:ea typeface="+mn-ea"/>
              </a:rPr>
              <a:t/>
            </a:r>
            <a:br>
              <a:rPr lang="en-US" altLang="ko-KR" sz="1800" dirty="0" smtClean="0">
                <a:solidFill>
                  <a:schemeClr val="tx1"/>
                </a:solidFill>
                <a:latin typeface="+mn-ea"/>
                <a:ea typeface="+mn-ea"/>
              </a:rPr>
            </a:br>
            <a:r>
              <a:rPr lang="en-US" altLang="ko-KR" sz="1800" dirty="0" smtClean="0">
                <a:solidFill>
                  <a:schemeClr val="tx1"/>
                </a:solidFill>
                <a:latin typeface="+mn-ea"/>
                <a:ea typeface="+mn-ea"/>
              </a:rPr>
              <a:t>‘</a:t>
            </a:r>
            <a:r>
              <a:rPr lang="ko-KR" altLang="en-US" sz="1800" b="1" dirty="0" smtClean="0">
                <a:solidFill>
                  <a:schemeClr val="tx1"/>
                </a:solidFill>
                <a:latin typeface="+mn-ea"/>
                <a:ea typeface="+mn-ea"/>
              </a:rPr>
              <a:t>사이트</a:t>
            </a:r>
            <a:r>
              <a:rPr lang="ko-KR" altLang="en-US" sz="1800" b="1" dirty="0">
                <a:solidFill>
                  <a:schemeClr val="tx1"/>
                </a:solidFill>
                <a:latin typeface="+mn-ea"/>
                <a:ea typeface="+mn-ea"/>
              </a:rPr>
              <a:t>’</a:t>
            </a:r>
            <a:r>
              <a:rPr lang="ko-KR" altLang="en-US" sz="1800" dirty="0">
                <a:solidFill>
                  <a:schemeClr val="tx1"/>
                </a:solidFill>
                <a:latin typeface="+mn-ea"/>
                <a:ea typeface="+mn-ea"/>
              </a:rPr>
              <a:t>를 누른다</a:t>
            </a:r>
            <a:r>
              <a:rPr lang="en-US" altLang="ko-KR" sz="1800" dirty="0" smtClean="0">
                <a:solidFill>
                  <a:schemeClr val="tx1"/>
                </a:solidFill>
                <a:latin typeface="+mn-ea"/>
                <a:ea typeface="+mn-ea"/>
              </a:rPr>
              <a:t>.</a:t>
            </a:r>
            <a:endParaRPr lang="ko-KR" altLang="en-US" sz="1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860031" y="188640"/>
            <a:ext cx="376928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solidFill>
                  <a:schemeClr val="bg1"/>
                </a:solidFill>
                <a:latin typeface="+mn-ea"/>
              </a:rPr>
              <a:t>8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.‘</a:t>
            </a:r>
            <a:r>
              <a:rPr lang="ko-KR" altLang="en-US" dirty="0">
                <a:solidFill>
                  <a:schemeClr val="bg1"/>
                </a:solidFill>
                <a:latin typeface="+mn-ea"/>
              </a:rPr>
              <a:t>영역에 웹 사이트 추가’에 사이트 추가 후 닫기 누른다</a:t>
            </a:r>
            <a:r>
              <a:rPr lang="en-US" altLang="ko-KR" dirty="0">
                <a:solidFill>
                  <a:schemeClr val="bg1"/>
                </a:solidFill>
                <a:latin typeface="+mn-ea"/>
              </a:rPr>
              <a:t>.</a:t>
            </a:r>
            <a:r>
              <a:rPr lang="ko-KR" altLang="en-US" dirty="0">
                <a:solidFill>
                  <a:schemeClr val="bg1"/>
                </a:solidFill>
                <a:latin typeface="+mn-ea"/>
              </a:rPr>
              <a:t/>
            </a:r>
            <a:br>
              <a:rPr lang="ko-KR" altLang="en-US" dirty="0">
                <a:solidFill>
                  <a:schemeClr val="bg1"/>
                </a:solidFill>
                <a:latin typeface="+mn-ea"/>
              </a:rPr>
            </a:br>
            <a:r>
              <a:rPr lang="en-US" altLang="ko-KR" dirty="0">
                <a:solidFill>
                  <a:schemeClr val="bg1"/>
                </a:solidFill>
                <a:latin typeface="+mn-ea"/>
              </a:rPr>
              <a:t>-. 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https://www.eduwide.net/</a:t>
            </a:r>
            <a:endParaRPr lang="ko-KR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353" y="2420888"/>
            <a:ext cx="335105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2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80220"/>
            <a:ext cx="324036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800" dirty="0"/>
              <a:t>9. </a:t>
            </a:r>
            <a:r>
              <a:rPr lang="ko-KR" altLang="en-US" sz="1800" dirty="0"/>
              <a:t>모든 인터넷 창을 닫고 화면 아래에 </a:t>
            </a:r>
            <a:r>
              <a:rPr lang="ko-KR" altLang="en-US" sz="1800" dirty="0" smtClean="0"/>
              <a:t>있는</a:t>
            </a:r>
            <a:r>
              <a:rPr lang="en-US" altLang="ko-KR" sz="1800" dirty="0" smtClean="0"/>
              <a:t/>
            </a:r>
            <a:br>
              <a:rPr lang="en-US" altLang="ko-KR" sz="1800" dirty="0" smtClean="0"/>
            </a:br>
            <a:r>
              <a:rPr lang="en-US" altLang="ko-KR" sz="1800" b="1" dirty="0" smtClean="0"/>
              <a:t>'Internet Explorer '</a:t>
            </a:r>
            <a:r>
              <a:rPr lang="ko-KR" altLang="en-US" sz="1800" dirty="0" smtClean="0"/>
              <a:t> </a:t>
            </a:r>
            <a:r>
              <a:rPr lang="ko-KR" altLang="en-US" sz="1800" dirty="0"/>
              <a:t>아이콘에 커서를 올리고 마우스 오른쪽 버튼을 누른다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23528" y="2708920"/>
            <a:ext cx="864096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lnSpc>
                <a:spcPct val="150000"/>
              </a:lnSpc>
            </a:pPr>
            <a:r>
              <a:rPr lang="en-US" altLang="ko-KR" sz="1800" dirty="0"/>
              <a:t>10. </a:t>
            </a:r>
            <a:r>
              <a:rPr lang="en-US" altLang="ko-KR" sz="1800" b="1" dirty="0"/>
              <a:t>'Internet Explorer'</a:t>
            </a:r>
            <a:r>
              <a:rPr lang="ko-KR" altLang="en-US" sz="1800" dirty="0"/>
              <a:t> 에서 다시 마우스 오른쪽 버튼을 누르면 </a:t>
            </a:r>
            <a:r>
              <a:rPr lang="ko-KR" altLang="en-US" sz="1800" dirty="0" smtClean="0"/>
              <a:t>나오는 </a:t>
            </a:r>
            <a:r>
              <a:rPr lang="en-US" altLang="ko-KR" sz="1800" b="1" dirty="0" smtClean="0"/>
              <a:t>'</a:t>
            </a:r>
            <a:r>
              <a:rPr lang="ko-KR" altLang="en-US" sz="1800" b="1" dirty="0"/>
              <a:t>관리자 권한으로 실행</a:t>
            </a:r>
            <a:r>
              <a:rPr lang="en-US" altLang="ko-KR" sz="1800" b="1" dirty="0"/>
              <a:t>(A)'</a:t>
            </a:r>
            <a:r>
              <a:rPr lang="ko-KR" altLang="en-US" sz="1800" dirty="0"/>
              <a:t>를 누르면 인터넷 브라우저가 실행된다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pPr algn="l" fontAlgn="base">
              <a:lnSpc>
                <a:spcPct val="150000"/>
              </a:lnSpc>
            </a:pPr>
            <a:r>
              <a:rPr lang="ko-KR" altLang="en-US" sz="1800" dirty="0"/>
              <a:t>여기에서 화상영어 홈페이지에 접속 후 화상수업을 진행한다</a:t>
            </a:r>
            <a:r>
              <a:rPr lang="en-US" altLang="ko-KR" sz="1800" dirty="0"/>
              <a:t>.</a:t>
            </a:r>
            <a:endParaRPr lang="ko-KR" altLang="en-US" sz="1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302433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33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816424" cy="1800200"/>
          </a:xfrm>
        </p:spPr>
        <p:txBody>
          <a:bodyPr>
            <a:noAutofit/>
          </a:bodyPr>
          <a:lstStyle/>
          <a:p>
            <a:pPr algn="l" fontAlgn="base">
              <a:lnSpc>
                <a:spcPct val="150000"/>
              </a:lnSpc>
            </a:pPr>
            <a:r>
              <a:rPr lang="en-US" altLang="ko-KR" sz="2400" spc="100" dirty="0"/>
              <a:t>11</a:t>
            </a:r>
            <a:r>
              <a:rPr lang="en-US" altLang="ko-KR" sz="1800" spc="100" dirty="0"/>
              <a:t>. </a:t>
            </a:r>
            <a:r>
              <a:rPr lang="ko-KR" altLang="en-US" sz="1800" spc="100" dirty="0"/>
              <a:t>그럼에도 </a:t>
            </a:r>
            <a:r>
              <a:rPr lang="ko-KR" altLang="en-US" sz="1800" spc="100" dirty="0" smtClean="0"/>
              <a:t>화상수업이</a:t>
            </a:r>
            <a:r>
              <a:rPr lang="en-US" altLang="ko-KR" sz="1800" spc="100" dirty="0" smtClean="0"/>
              <a:t/>
            </a:r>
            <a:br>
              <a:rPr lang="en-US" altLang="ko-KR" sz="1800" spc="100" dirty="0" smtClean="0"/>
            </a:br>
            <a:r>
              <a:rPr lang="ko-KR" altLang="en-US" sz="1800" spc="100" dirty="0" smtClean="0"/>
              <a:t>진행되지 </a:t>
            </a:r>
            <a:r>
              <a:rPr lang="ko-KR" altLang="en-US" sz="1800" spc="100" dirty="0"/>
              <a:t>않을 경우</a:t>
            </a:r>
            <a:r>
              <a:rPr lang="en-US" altLang="ko-KR" sz="1800" spc="100" dirty="0" smtClean="0"/>
              <a:t>,</a:t>
            </a:r>
            <a:br>
              <a:rPr lang="en-US" altLang="ko-KR" sz="1800" spc="100" dirty="0" smtClean="0"/>
            </a:br>
            <a:r>
              <a:rPr lang="ko-KR" altLang="en-US" sz="1800" spc="100" dirty="0" smtClean="0"/>
              <a:t> </a:t>
            </a:r>
            <a:r>
              <a:rPr lang="en-US" altLang="ko-KR" sz="1800" b="1" spc="100" dirty="0">
                <a:solidFill>
                  <a:schemeClr val="tx1"/>
                </a:solidFill>
              </a:rPr>
              <a:t>‘</a:t>
            </a:r>
            <a:r>
              <a:rPr lang="ko-KR" altLang="en-US" sz="1800" b="1" spc="100" dirty="0">
                <a:solidFill>
                  <a:schemeClr val="tx1"/>
                </a:solidFill>
              </a:rPr>
              <a:t>도구</a:t>
            </a:r>
            <a:r>
              <a:rPr lang="en-US" altLang="ko-KR" sz="1800" b="1" spc="100" dirty="0">
                <a:solidFill>
                  <a:schemeClr val="tx1"/>
                </a:solidFill>
              </a:rPr>
              <a:t>’</a:t>
            </a:r>
            <a:r>
              <a:rPr lang="ko-KR" altLang="en-US" sz="1800" spc="100" dirty="0">
                <a:solidFill>
                  <a:schemeClr val="tx1"/>
                </a:solidFill>
              </a:rPr>
              <a:t>를 </a:t>
            </a:r>
            <a:r>
              <a:rPr lang="ko-KR" altLang="en-US" sz="1800" spc="100" dirty="0" smtClean="0">
                <a:solidFill>
                  <a:schemeClr val="tx1"/>
                </a:solidFill>
              </a:rPr>
              <a:t>눌러</a:t>
            </a:r>
            <a:r>
              <a:rPr lang="en-US" altLang="ko-KR" sz="1800" spc="100" dirty="0" smtClean="0">
                <a:solidFill>
                  <a:schemeClr val="tx1"/>
                </a:solidFill>
              </a:rPr>
              <a:t/>
            </a:r>
            <a:br>
              <a:rPr lang="en-US" altLang="ko-KR" sz="1800" spc="100" dirty="0" smtClean="0">
                <a:solidFill>
                  <a:schemeClr val="tx1"/>
                </a:solidFill>
              </a:rPr>
            </a:br>
            <a:r>
              <a:rPr lang="en-US" altLang="ko-KR" sz="1800" b="1" spc="100" dirty="0" smtClean="0">
                <a:solidFill>
                  <a:schemeClr val="tx1"/>
                </a:solidFill>
              </a:rPr>
              <a:t>‘</a:t>
            </a:r>
            <a:r>
              <a:rPr lang="ko-KR" altLang="en-US" sz="1800" b="1" spc="100" dirty="0">
                <a:solidFill>
                  <a:schemeClr val="tx1"/>
                </a:solidFill>
              </a:rPr>
              <a:t>새 세션</a:t>
            </a:r>
            <a:r>
              <a:rPr lang="en-US" altLang="ko-KR" sz="1800" b="1" spc="100" dirty="0">
                <a:solidFill>
                  <a:schemeClr val="tx1"/>
                </a:solidFill>
              </a:rPr>
              <a:t>’</a:t>
            </a:r>
            <a:r>
              <a:rPr lang="ko-KR" altLang="en-US" sz="1800" spc="100" dirty="0">
                <a:solidFill>
                  <a:schemeClr val="tx1"/>
                </a:solidFill>
              </a:rPr>
              <a:t>을 클릭한다</a:t>
            </a:r>
            <a:r>
              <a:rPr lang="en-US" altLang="ko-KR" sz="1800" spc="100" dirty="0">
                <a:solidFill>
                  <a:schemeClr val="tx1"/>
                </a:solidFill>
              </a:rPr>
              <a:t>.</a:t>
            </a:r>
            <a:endParaRPr lang="ko-KR" altLang="en-US" sz="18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4860030" y="548680"/>
            <a:ext cx="376928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12. </a:t>
            </a:r>
            <a:r>
              <a:rPr lang="ko-KR" altLang="en-US" dirty="0" smtClean="0">
                <a:solidFill>
                  <a:schemeClr val="bg1"/>
                </a:solidFill>
                <a:latin typeface="+mn-ea"/>
              </a:rPr>
              <a:t>새로운 인터넷 브라우저 창이 열리면 화상영어 홈페이지 접속 후 화상영어를 실행한다</a:t>
            </a:r>
            <a:r>
              <a:rPr lang="en-US" altLang="ko-KR" dirty="0" smtClean="0">
                <a:solidFill>
                  <a:schemeClr val="bg1"/>
                </a:solidFill>
                <a:latin typeface="+mn-ea"/>
              </a:rPr>
              <a:t>.</a:t>
            </a:r>
            <a:endParaRPr lang="ko-KR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267155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71365"/>
            <a:ext cx="4887546" cy="289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2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파형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</TotalTime>
  <Words>160</Words>
  <Application>Microsoft Office PowerPoint</Application>
  <PresentationFormat>화면 슬라이드 쇼(4:3)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파형</vt:lpstr>
      <vt:lpstr>1. 해당되는 홈페이지의 인터넷 창을 선택한다. 2. 인터넷 창의 왼쪽 상단 메뉴에서 ‘도구’를 누른다. </vt:lpstr>
      <vt:lpstr>4.‘이 웹사이트 추가’라는 칸에 밑의 2가지 홈페이지 추가 -. eduwide.net -. inetstudy.co.kr 주소를 확인하고 추가를 누르면 ‘호환성 보기에 추가한 웹 사이트’라는 칸으로 옮겨지는 것을 확인 할 수 있다. 그리고 아래에 있는 ‘닫기’를 누른다.</vt:lpstr>
      <vt:lpstr>5. 다시 인터넷 창 오른쪽 상단으로 가서 아래 모양 중 제일 오른쪽 톱니바퀴 모양을 누른다. </vt:lpstr>
      <vt:lpstr>7. 인터넷 옵션이 열리면 두 번째 탭인  ‘보안’에 들어가서 ‘신뢰할 수 있는 사이트’   클릭 후 오른쪽 아래  ‘사이트’를 누른다.</vt:lpstr>
      <vt:lpstr>9. 모든 인터넷 창을 닫고 화면 아래에 있는 'Internet Explorer ' 아이콘에 커서를 올리고 마우스 오른쪽 버튼을 누른다.</vt:lpstr>
      <vt:lpstr>11. 그럼에도 화상수업이 진행되지 않을 경우,  ‘도구’를 눌러 ‘새 세션’을 클릭한다.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프로그램 설치 안내 (수업 전 장비점검)  화상영어에 참가하신 모든 학생들을 환영합니다. 원활한 수업을 위해 수업 중 일어날 수 있는 모든 문제를 먼저 확인하시고 수업에 참여해 주시기 바랍니다. (개인 PC 윈도우 업데이트 등의 정비 등)</dc:title>
  <dc:creator>EWE1</dc:creator>
  <cp:lastModifiedBy>EWE1</cp:lastModifiedBy>
  <cp:revision>9</cp:revision>
  <dcterms:created xsi:type="dcterms:W3CDTF">2020-02-04T06:40:10Z</dcterms:created>
  <dcterms:modified xsi:type="dcterms:W3CDTF">2020-03-06T05:21:03Z</dcterms:modified>
</cp:coreProperties>
</file>